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8B1FD9-6A49-488B-A71B-3C6C7078BD4D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D292B-DA55-4949-A96A-2C9B5548A4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99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2D292B-DA55-4949-A96A-2C9B5548A44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903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083F55-04D8-4B8E-8B96-E4197691445B}" type="datetimeFigureOut">
              <a:rPr lang="ru-RU" smtClean="0"/>
              <a:t>30.03.2023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7CD06EE-AB96-4787-8C96-BBEF95993BC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8352928" cy="2880320"/>
          </a:xfrm>
        </p:spPr>
        <p:txBody>
          <a:bodyPr>
            <a:normAutofit fontScale="90000"/>
          </a:bodyPr>
          <a:lstStyle/>
          <a:p>
            <a:r>
              <a:rPr lang="ru-RU" sz="7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7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VII 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ru-RU" sz="4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интеллектуальная игра </a:t>
            </a:r>
            <a:r>
              <a:rPr lang="ru-RU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8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«Юный Эрудит»</a:t>
            </a:r>
            <a:endParaRPr lang="ru-RU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8775" y="4797152"/>
            <a:ext cx="6400800" cy="14732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0648"/>
            <a:ext cx="2782543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smtClean="0"/>
              <a:t>Итоги индивидуального тура</a:t>
            </a:r>
            <a:endParaRPr lang="ru-RU" sz="4800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454191" y="1484784"/>
            <a:ext cx="8219256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 </a:t>
            </a:r>
            <a:r>
              <a:rPr lang="ru-RU" b="1" dirty="0" smtClean="0">
                <a:solidFill>
                  <a:srgbClr val="FF0000"/>
                </a:solidFill>
              </a:rPr>
              <a:t>место</a:t>
            </a:r>
          </a:p>
          <a:p>
            <a:pPr marL="0" lvl="0" indent="0" algn="ctr">
              <a:buNone/>
            </a:pPr>
            <a:r>
              <a:rPr lang="ru-RU" sz="2600" b="1" dirty="0" smtClean="0">
                <a:solidFill>
                  <a:schemeClr val="tx1"/>
                </a:solidFill>
              </a:rPr>
              <a:t>Акулов Тимофей  </a:t>
            </a:r>
            <a:r>
              <a:rPr lang="ru-RU" dirty="0" smtClean="0">
                <a:solidFill>
                  <a:prstClr val="black"/>
                </a:solidFill>
              </a:rPr>
              <a:t>СОШ№33</a:t>
            </a:r>
            <a:endParaRPr lang="ru-RU" sz="2600" b="1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 </a:t>
            </a:r>
            <a:r>
              <a:rPr lang="ru-RU" b="1" dirty="0" smtClean="0">
                <a:solidFill>
                  <a:srgbClr val="FF0000"/>
                </a:solidFill>
              </a:rPr>
              <a:t>место</a:t>
            </a:r>
          </a:p>
          <a:p>
            <a:pPr marL="0" indent="0" algn="ctr">
              <a:buNone/>
            </a:pPr>
            <a:r>
              <a:rPr lang="ru-RU" sz="2600" b="1" dirty="0" err="1" smtClean="0">
                <a:solidFill>
                  <a:schemeClr val="tx1"/>
                </a:solidFill>
              </a:rPr>
              <a:t>Шаяпова</a:t>
            </a:r>
            <a:r>
              <a:rPr lang="ru-RU" sz="2600" b="1" dirty="0" smtClean="0">
                <a:solidFill>
                  <a:schemeClr val="tx1"/>
                </a:solidFill>
              </a:rPr>
              <a:t> Валерия   </a:t>
            </a:r>
            <a:r>
              <a:rPr lang="ru-RU" dirty="0" smtClean="0">
                <a:solidFill>
                  <a:schemeClr val="tx1"/>
                </a:solidFill>
              </a:rPr>
              <a:t>СОШ №55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III </a:t>
            </a:r>
            <a:r>
              <a:rPr lang="ru-RU" b="1" dirty="0" smtClean="0">
                <a:solidFill>
                  <a:srgbClr val="FF0000"/>
                </a:solidFill>
              </a:rPr>
              <a:t>место</a:t>
            </a:r>
          </a:p>
          <a:p>
            <a:pPr marL="0" indent="0" algn="ctr">
              <a:buNone/>
            </a:pPr>
            <a:r>
              <a:rPr lang="ru-RU" sz="2600" b="1" smtClean="0">
                <a:solidFill>
                  <a:schemeClr val="tx1"/>
                </a:solidFill>
              </a:rPr>
              <a:t>Мартюшева Валерия </a:t>
            </a:r>
            <a:r>
              <a:rPr lang="ru-RU" dirty="0" smtClean="0">
                <a:solidFill>
                  <a:schemeClr val="tx1"/>
                </a:solidFill>
              </a:rPr>
              <a:t>Лицей №7</a:t>
            </a:r>
          </a:p>
          <a:p>
            <a:pPr marL="0" indent="0" algn="ctr">
              <a:buNone/>
            </a:pPr>
            <a:r>
              <a:rPr lang="ru-RU" b="1" dirty="0" err="1" smtClean="0">
                <a:solidFill>
                  <a:schemeClr val="tx1"/>
                </a:solidFill>
              </a:rPr>
              <a:t>Шамына</a:t>
            </a:r>
            <a:r>
              <a:rPr lang="ru-RU" b="1" dirty="0" smtClean="0">
                <a:solidFill>
                  <a:schemeClr val="tx1"/>
                </a:solidFill>
              </a:rPr>
              <a:t>  София </a:t>
            </a:r>
            <a:r>
              <a:rPr lang="ru-RU" dirty="0" smtClean="0">
                <a:solidFill>
                  <a:schemeClr val="tx1"/>
                </a:solidFill>
              </a:rPr>
              <a:t>СОШ№10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Ибрагимов  Алан  </a:t>
            </a:r>
            <a:r>
              <a:rPr lang="ru-RU" dirty="0">
                <a:solidFill>
                  <a:schemeClr val="tx1"/>
                </a:solidFill>
              </a:rPr>
              <a:t>СОШ </a:t>
            </a:r>
            <a:r>
              <a:rPr lang="ru-RU" dirty="0" smtClean="0">
                <a:solidFill>
                  <a:schemeClr val="tx1"/>
                </a:solidFill>
              </a:rPr>
              <a:t>№9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1"/>
                </a:solidFill>
              </a:rPr>
              <a:t>Мурзин Николай  </a:t>
            </a:r>
            <a:r>
              <a:rPr lang="ru-RU" dirty="0" smtClean="0">
                <a:solidFill>
                  <a:schemeClr val="tx1"/>
                </a:solidFill>
              </a:rPr>
              <a:t>СОШ№55</a:t>
            </a:r>
          </a:p>
          <a:p>
            <a:pPr marL="0" indent="0"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3320"/>
            <a:ext cx="908383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607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622088375"/>
              </p:ext>
            </p:extLst>
          </p:nvPr>
        </p:nvGraphicFramePr>
        <p:xfrm>
          <a:off x="107504" y="29006"/>
          <a:ext cx="8712966" cy="6858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6873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9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2597"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Школа</a:t>
                      </a:r>
                      <a:endParaRPr lang="ru-RU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Средний балл</a:t>
                      </a:r>
                    </a:p>
                    <a:p>
                      <a:r>
                        <a:rPr lang="ru-RU" sz="1400" dirty="0" smtClean="0"/>
                        <a:t>(индивид. тур)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Общий балл</a:t>
                      </a:r>
                    </a:p>
                    <a:p>
                      <a:r>
                        <a:rPr lang="ru-RU" sz="1400" dirty="0" smtClean="0"/>
                        <a:t>(командный тур)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Общее кол-во</a:t>
                      </a:r>
                    </a:p>
                    <a:p>
                      <a:pPr algn="ctr"/>
                      <a:r>
                        <a:rPr lang="ru-RU" sz="1400" dirty="0" smtClean="0"/>
                        <a:t>баллов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Место</a:t>
                      </a:r>
                      <a:endParaRPr lang="ru-RU" sz="14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ОО№1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13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18,75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ОО№2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8,25</a:t>
                      </a:r>
                      <a:r>
                        <a:rPr lang="en-US" sz="2000" b="1" dirty="0" smtClean="0"/>
                        <a:t>    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       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18</a:t>
                      </a: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    </a:t>
                      </a: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26,25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Лицей№3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7,25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13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20,25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Гимназия№5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7,0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12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19,0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Лицей№7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8,75 </a:t>
                      </a: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 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  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21      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</a:t>
                      </a:r>
                      <a:r>
                        <a:rPr lang="ru-RU" sz="2000" b="1" dirty="0" smtClean="0"/>
                        <a:t>9</a:t>
                      </a:r>
                      <a:r>
                        <a:rPr lang="en-US" sz="2000" b="1" dirty="0" smtClean="0"/>
                        <a:t>,</a:t>
                      </a:r>
                      <a:r>
                        <a:rPr lang="ru-RU" sz="2000" b="1" dirty="0" smtClean="0"/>
                        <a:t>75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ОО№8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4,0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11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15,0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ОО№9(1)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8,0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4,0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ОО№9(2)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</a:rPr>
                        <a:t>8,25</a:t>
                      </a:r>
                      <a:endParaRPr lang="ru-RU" sz="20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16</a:t>
                      </a:r>
                      <a:endParaRPr lang="ru-RU" sz="2000" b="1" dirty="0" smtClean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2000" b="1" dirty="0" smtClean="0">
                          <a:latin typeface="+mn-lt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2000" b="1" dirty="0" smtClean="0"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1" dirty="0"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ОО№10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8,5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3</a:t>
                      </a: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    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21</a:t>
                      </a:r>
                      <a:r>
                        <a:rPr lang="en-US" sz="2000" b="1" dirty="0" smtClean="0"/>
                        <a:t>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ОО№21(1)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7,5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23,5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ОО№21(2)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7,75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19,75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r>
                        <a:rPr kumimoji="0" lang="ru-RU" sz="18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ОО№23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9,5</a:t>
                      </a: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    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        22      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3</a:t>
                      </a: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1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ОО№30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7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,</a:t>
                      </a: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1</a:t>
                      </a:r>
                      <a:r>
                        <a:rPr lang="ru-RU" sz="2000" b="1" dirty="0" smtClean="0">
                          <a:latin typeface="+mn-lt"/>
                          <a:cs typeface="+mn-cs"/>
                        </a:rPr>
                        <a:t>2</a:t>
                      </a:r>
                      <a:r>
                        <a:rPr lang="en-US" sz="2000" b="1" dirty="0" smtClean="0">
                          <a:latin typeface="+mn-lt"/>
                          <a:cs typeface="+mn-cs"/>
                        </a:rPr>
                        <a:t>      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19,5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ОО№32</a:t>
                      </a:r>
                      <a:endParaRPr kumimoji="0" lang="ru-RU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7,75</a:t>
                      </a:r>
                      <a:endParaRPr lang="ru-RU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21,75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ОО№33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III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9806031"/>
                  </a:ext>
                </a:extLst>
              </a:tr>
              <a:tr h="391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ОО№55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9,25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IV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263777"/>
                  </a:ext>
                </a:extLst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639907" cy="69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064" y="2060848"/>
            <a:ext cx="499915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88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2639" y="548680"/>
            <a:ext cx="7772400" cy="280831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все-</a:t>
            </a:r>
            <a:br>
              <a:rPr lang="ru-RU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МОЛОДЦЫ!</a:t>
            </a:r>
            <a:endParaRPr lang="ru-RU" sz="7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3501008"/>
            <a:ext cx="2592288" cy="301202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12976"/>
            <a:ext cx="2769982" cy="34563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161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584</TotalTime>
  <Words>210</Words>
  <Application>Microsoft Office PowerPoint</Application>
  <PresentationFormat>Экран (4:3)</PresentationFormat>
  <Paragraphs>97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Times New Roman</vt:lpstr>
      <vt:lpstr>Исполнительная</vt:lpstr>
      <vt:lpstr>     VII  Муниципальная                    интеллектуальная игра  «Юный Эрудит»</vt:lpstr>
      <vt:lpstr>Итоги индивидуального тура</vt:lpstr>
      <vt:lpstr>Презентация PowerPoint</vt:lpstr>
      <vt:lpstr>Вы все- МОЛОДЦЫ!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Юный Эрудит</dc:title>
  <dc:creator>Наталья Поляруш</dc:creator>
  <cp:lastModifiedBy>MAZURA</cp:lastModifiedBy>
  <cp:revision>66</cp:revision>
  <dcterms:created xsi:type="dcterms:W3CDTF">2015-03-15T15:08:25Z</dcterms:created>
  <dcterms:modified xsi:type="dcterms:W3CDTF">2023-03-30T03:46:49Z</dcterms:modified>
</cp:coreProperties>
</file>